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69" autoAdjust="0"/>
    <p:restoredTop sz="94660"/>
  </p:normalViewPr>
  <p:slideViewPr>
    <p:cSldViewPr showGuides="1">
      <p:cViewPr varScale="1">
        <p:scale>
          <a:sx n="73" d="100"/>
          <a:sy n="73" d="100"/>
        </p:scale>
        <p:origin x="-1284" y="-102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370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pPr/>
              <a:t>2/27/2016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pPr/>
              <a:t>2/27/2016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84648"/>
            <a:ext cx="2971800" cy="4572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873752"/>
            <a:ext cx="2970010" cy="384048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2/27/2016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Certificate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Nats</dc:creator>
  <cp:lastModifiedBy>Nats</cp:lastModifiedBy>
  <cp:revision>11</cp:revision>
  <dcterms:created xsi:type="dcterms:W3CDTF">2014-05-13T18:15:13Z</dcterms:created>
  <dcterms:modified xsi:type="dcterms:W3CDTF">2016-02-27T11:59:56Z</dcterms:modified>
</cp:coreProperties>
</file>